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9" r:id="rId3"/>
    <p:sldId id="269" r:id="rId4"/>
    <p:sldId id="257" r:id="rId5"/>
    <p:sldId id="263" r:id="rId6"/>
    <p:sldId id="265" r:id="rId7"/>
    <p:sldId id="266" r:id="rId8"/>
    <p:sldId id="258" r:id="rId9"/>
    <p:sldId id="271" r:id="rId10"/>
    <p:sldId id="273" r:id="rId11"/>
    <p:sldId id="275" r:id="rId12"/>
    <p:sldId id="270" r:id="rId13"/>
    <p:sldId id="261" r:id="rId14"/>
    <p:sldId id="262" r:id="rId15"/>
    <p:sldId id="264" r:id="rId16"/>
    <p:sldId id="267" r:id="rId17"/>
    <p:sldId id="272" r:id="rId18"/>
    <p:sldId id="268" r:id="rId19"/>
    <p:sldId id="274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B3DF3C-2F95-4E71-A241-B7FDADDD5E1C}" v="1" dt="2020-12-10T17:00:48.1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E48048E-CF1C-4F2C-9213-F7F03996F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6ECEC0-0AB9-4CF4-9F7C-CEA68A779F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4E958-B8C2-45AD-9790-4CFBEFAFB8D9}" type="datetimeFigureOut">
              <a:rPr lang="fr-CH" smtClean="0"/>
              <a:t>10.12.2020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DFD939-A077-45BE-B8FD-C688D9AE1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9177-573F-44D7-AAF8-9A602980E1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BC58-AF34-42FC-B613-E8EB28B4920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64536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42F-DF53-4AC5-8341-E5C0649F88B8}" type="datetimeFigureOut">
              <a:rPr lang="fr-CH" smtClean="0"/>
              <a:t>10.12.2020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66BA-C397-4E03-AD4F-DC3AA84FD1F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10960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76779-A24C-4C81-AC10-551EB5E1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D51D09-BA85-4DE3-A234-CC5681A03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254C8C-5672-4DF8-B550-BB672930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36810-D542-4717-8A0B-05ABE9ACAE92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B0D73D-0353-441F-919E-91D6AEA3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AC533A-346F-4775-BBE9-1C5DAA3E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14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152A8-C53F-4599-AA2D-D067696A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4D08B9C-6060-4112-B8AE-28828199B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32FB3B-702F-470D-BC63-10834A58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7585-1EAC-44C3-816B-C44F6B5E3CF0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15337F-E88B-4A07-8487-86095138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21CB7-DEB8-492A-A98B-3A646CB5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87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220BD9-B111-499C-8CDE-D9F4BCAF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DA1E89-D13C-45FF-9755-FC2768BBE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38457B-D4AD-4A0A-99D4-02328A62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54A01-4350-41EA-8C31-3603DE8FEEFD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BA61EA-6286-4056-A89C-4E640EB2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2995BB-6968-42F3-A1DD-A8CAC460D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4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84D658-24B4-418E-97A7-844E1CEB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5BC53A-27E0-4EA9-8F43-E0FB32990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E7E8-E657-4F6F-8ED5-2223C51B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C5E79-AF42-462B-9911-C5C3305DA1CF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AB7F2-0DB2-428D-9B5B-05D799F6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8DC10-CB81-441D-8FB4-38E0102E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96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C5987-6F1A-401E-BBE6-294B0787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31008A-9FF2-4E75-9B0C-F94175B3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C5AD-4EF5-4F90-8638-C85F744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123E-3AA3-44AA-961F-E5E437BA351F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314D8C-40AB-43C8-B90D-FA5E9637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54F796-0B3C-42AA-85AB-31A1AC5C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005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44745-4889-4AA0-AB1F-A39A046B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588E63-D06A-4149-B578-DBEBEEEC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6A527-7532-4977-9A73-1D43E47DA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18A9AC-87E8-4585-BECC-1AABC185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7F271-F6A6-4DBF-8C25-FB0E2ED7C08C}" type="datetime1">
              <a:rPr lang="fr-FR" smtClean="0"/>
              <a:t>10/12/2020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30538B-4FCA-45F3-AB98-C6F09347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93B9-7AEC-4236-B948-A62E3FF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89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65B29-0D24-480D-AE5C-AE89D6CF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1A16EC-0CAE-456F-A50D-B8F1E102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35BCC5-D9B1-4777-BA43-F2EF8618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CB1AD1-FD18-49A4-8DD2-D6F1AD6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6D6955-4343-44E5-9BE7-2E73999C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03D0E41-A4D3-4108-83DC-DBE83A2E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386A8-3355-40FC-BA91-0E6C5EC152E2}" type="datetime1">
              <a:rPr lang="fr-FR" smtClean="0"/>
              <a:t>10/12/2020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31C631-1369-4034-87F0-B686742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DF1CB4-8669-4F0E-BE80-CD898973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4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93568-CE46-4A90-AB67-15D05F485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F0FC55-F85D-4717-9E7E-A5A1BB5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D819-98AE-474C-88D6-B8BAD2854C3A}" type="datetime1">
              <a:rPr lang="fr-FR" smtClean="0"/>
              <a:t>10/12/2020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32B287-A58F-4F8A-BD55-F0655F38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8E0C8B-6B41-4FEF-8159-194B1CD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06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CFDAA9-F908-42F5-A118-82374658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1767-4B53-437E-80AD-FAC0E3B40597}" type="datetime1">
              <a:rPr lang="fr-FR" smtClean="0"/>
              <a:t>10/12/2020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680BAFE-F812-4CD9-BC55-57913204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1ADB6B-AFAB-475A-AF34-4BEF1644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3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BEA06B-2BD7-4BBE-95D8-2A95C9BF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B86F8-CD94-41FD-96BF-CB8AD6B0B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D7B68B-BA4C-4DB9-93D0-254B7FF28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3E892-C92C-43A3-B012-3284DC67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ECE1F-238C-4196-9ACB-D5FBAA327EB2}" type="datetime1">
              <a:rPr lang="fr-FR" smtClean="0"/>
              <a:t>10/12/2020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80BD0C-4FBC-4DDB-B0F3-A905461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5D570E-449B-452E-97F1-AB00188A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3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56BFA-68AC-4A77-93FB-93FAE4F7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1550FF3-17BF-4139-867B-0052FA223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1615E-B57E-4218-8F27-7B3A31F70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CB6C70-2854-4DE2-8401-DA385FE1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ACBC-0323-4880-B846-55A8DD82C1B1}" type="datetime1">
              <a:rPr lang="fr-FR" smtClean="0"/>
              <a:t>10/12/2020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8E940D5-5CC3-437C-93FB-D738A14D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381884-8939-4504-AEF1-B76C5970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14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BA8DCE4-C619-4E0A-89ED-C0BE62C61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4FE502-23FB-4A18-976E-05E6EBC8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D77464-D86B-457D-8A84-305A6959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3FAA-E654-4167-AC05-56A8D4D3C308}" type="datetime1">
              <a:rPr lang="fr-FR" smtClean="0"/>
              <a:t>10/12/2020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95A08C-E1C4-4639-8CDD-F320A6FF9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2EA18E-F5E1-40DE-9704-84422E90A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194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halley.ch:8012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9E40A6-DEC7-422E-B0DF-C4EAE199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fr-FR" sz="4400">
                <a:solidFill>
                  <a:srgbClr val="000000"/>
                </a:solidFill>
              </a:rPr>
              <a:t>Projet VI : Monster Hunter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F0EB9-1064-46B6-BBAD-0E29D1A9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FR" sz="1800">
                <a:solidFill>
                  <a:srgbClr val="000000"/>
                </a:solidFill>
              </a:rPr>
              <a:t>Gabriel Strano &amp; Swann Puig</a:t>
            </a:r>
          </a:p>
        </p:txBody>
      </p:sp>
      <p:sp>
        <p:nvSpPr>
          <p:cNvPr id="4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Monster Hunter World: Iceborne">
            <a:extLst>
              <a:ext uri="{FF2B5EF4-FFF2-40B4-BE49-F238E27FC236}">
                <a16:creationId xmlns:a16="http://schemas.microsoft.com/office/drawing/2014/main" id="{45465B05-FEF9-46FE-A06F-CAC0CF18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2" r="200" b="3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71D03D-78C7-4EC0-B53F-217CAB8AC64F}"/>
              </a:ext>
            </a:extLst>
          </p:cNvPr>
          <p:cNvSpPr txBox="1"/>
          <p:nvPr/>
        </p:nvSpPr>
        <p:spPr>
          <a:xfrm>
            <a:off x="4723978" y="6605866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/>
              <a:t>Source : 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344410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2CDB7-0D18-499F-BF05-6D88EE50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 Représentation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3854E-F17E-456A-B35F-3E9DEE223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L’essentiel visible sans scroller,</a:t>
            </a:r>
          </a:p>
          <a:p>
            <a:r>
              <a:rPr lang="fr-FR" dirty="0"/>
              <a:t>Séparation graphiques et construction / gauche et droite</a:t>
            </a:r>
          </a:p>
          <a:p>
            <a:pPr lvl="0"/>
            <a:r>
              <a:rPr lang="fr-FR" dirty="0"/>
              <a:t>Grouper les contrôles et les données</a:t>
            </a:r>
          </a:p>
          <a:p>
            <a:r>
              <a:rPr lang="fr-FR" dirty="0"/>
              <a:t>Vue d ’ensemble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01A8C-55E8-4CED-BC56-69B5752E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29374D-FECE-4B33-9B8B-C5A217D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803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0F913C-BE09-4501-8D93-7405E4339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 assez d’espace pour tout représenter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33C178-A136-4E25-B69D-54305DF86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Augmenter la taille d’affichage </a:t>
            </a:r>
            <a:r>
              <a:rPr lang="fr-FR" dirty="0">
                <a:solidFill>
                  <a:srgbClr val="FF0000"/>
                </a:solidFill>
              </a:rPr>
              <a:t>x</a:t>
            </a:r>
            <a:endParaRPr lang="fr-FR" dirty="0"/>
          </a:p>
          <a:p>
            <a:r>
              <a:rPr lang="fr-FR" dirty="0"/>
              <a:t>Diminuer le nombre de données </a:t>
            </a:r>
            <a:r>
              <a:rPr lang="fr-FR" dirty="0">
                <a:solidFill>
                  <a:srgbClr val="00B050"/>
                </a:solidFill>
              </a:rPr>
              <a:t>o</a:t>
            </a:r>
          </a:p>
          <a:p>
            <a:pPr lvl="1"/>
            <a:r>
              <a:rPr lang="fr-FR" dirty="0"/>
              <a:t>Texte -&gt; Icones,</a:t>
            </a:r>
          </a:p>
          <a:p>
            <a:r>
              <a:rPr lang="fr-FR" dirty="0"/>
              <a:t>Interaction </a:t>
            </a:r>
            <a:r>
              <a:rPr lang="fr-FR" dirty="0">
                <a:solidFill>
                  <a:srgbClr val="00B050"/>
                </a:solidFill>
              </a:rPr>
              <a:t>o</a:t>
            </a:r>
          </a:p>
          <a:p>
            <a:pPr lvl="1"/>
            <a:r>
              <a:rPr lang="fr-FR" dirty="0"/>
              <a:t>4 Mantra de Ben </a:t>
            </a:r>
            <a:r>
              <a:rPr lang="fr-FR" dirty="0" err="1"/>
              <a:t>Shneiderman</a:t>
            </a:r>
            <a:r>
              <a:rPr lang="fr-FR" dirty="0"/>
              <a:t> :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b="1" dirty="0"/>
              <a:t>Vue d’ensemble</a:t>
            </a:r>
            <a:r>
              <a:rPr lang="fr-FR" dirty="0"/>
              <a:t>,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b="1" dirty="0"/>
              <a:t>Zoomer</a:t>
            </a:r>
            <a:r>
              <a:rPr lang="fr-FR" dirty="0"/>
              <a:t> 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/>
              <a:t>et </a:t>
            </a:r>
            <a:r>
              <a:rPr lang="fr-FR" b="1" dirty="0"/>
              <a:t>Filtrer</a:t>
            </a:r>
            <a:r>
              <a:rPr lang="fr-FR" dirty="0"/>
              <a:t>,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b="1" dirty="0"/>
              <a:t>Détailler sur demande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3FF65B-6F5D-4F8A-A50F-D4D0735D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7DFB80-37B9-410A-9475-9F30F99E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834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9E7171-6E77-4D9D-9CE5-6FDA6AEE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Représentation en carte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E4B08E-065A-4CE3-B52F-A02A6F1B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0C41E-89F2-46DF-A910-C0F1E0D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93034F-67F4-43B1-B0C6-3AD1FF5B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211F5B-590B-4AB5-A5B5-C9CCD89D4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F13AE97D-FD54-41DD-8BC8-9F1D65557F5C}"/>
              </a:ext>
            </a:extLst>
          </p:cNvPr>
          <p:cNvSpPr/>
          <p:nvPr/>
        </p:nvSpPr>
        <p:spPr>
          <a:xfrm>
            <a:off x="7167629" y="3550507"/>
            <a:ext cx="947352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9D74D43-E411-4AC7-BCCF-E1EF93F41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9671" y="2305844"/>
            <a:ext cx="2996448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6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CFA5FF38-DCEC-46F5-8477-292849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626165" cy="4351338"/>
          </a:xfrm>
        </p:spPr>
        <p:txBody>
          <a:bodyPr/>
          <a:lstStyle/>
          <a:p>
            <a:r>
              <a:rPr lang="fr-FR" dirty="0"/>
              <a:t>Navigation entre catégories</a:t>
            </a:r>
          </a:p>
          <a:p>
            <a:r>
              <a:rPr lang="fr-FR" dirty="0"/>
              <a:t>Filtres</a:t>
            </a:r>
          </a:p>
          <a:p>
            <a:r>
              <a:rPr lang="fr-FR" dirty="0"/>
              <a:t>Tri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DAE3A0-2FD8-471D-A028-0FBA997E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Interactions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17CD3B-40F5-4BE9-8964-DE5E4E3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933C5-EB24-4023-858E-ADDA8FC3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13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AFC608EA-D599-45F1-93FD-E056C602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12" y="4856920"/>
            <a:ext cx="6530340" cy="601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09685F-833B-4604-97A0-DA3992E0C77D}"/>
              </a:ext>
            </a:extLst>
          </p:cNvPr>
          <p:cNvSpPr/>
          <p:nvPr/>
        </p:nvSpPr>
        <p:spPr>
          <a:xfrm>
            <a:off x="5478162" y="1491049"/>
            <a:ext cx="6713838" cy="2454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42790A-725A-4485-838D-B091E41FB5C2}"/>
              </a:ext>
            </a:extLst>
          </p:cNvPr>
          <p:cNvSpPr/>
          <p:nvPr/>
        </p:nvSpPr>
        <p:spPr>
          <a:xfrm>
            <a:off x="5478162" y="4753236"/>
            <a:ext cx="6713838" cy="860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A5870EA-264D-4F8D-BF67-E7E0B54A2ABC}"/>
              </a:ext>
            </a:extLst>
          </p:cNvPr>
          <p:cNvCxnSpPr>
            <a:cxnSpLocks/>
          </p:cNvCxnSpPr>
          <p:nvPr/>
        </p:nvCxnSpPr>
        <p:spPr>
          <a:xfrm>
            <a:off x="4662616" y="5157911"/>
            <a:ext cx="10404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D8F59C58-6098-49FE-9E69-434D20E27FBB}"/>
              </a:ext>
            </a:extLst>
          </p:cNvPr>
          <p:cNvCxnSpPr/>
          <p:nvPr/>
        </p:nvCxnSpPr>
        <p:spPr>
          <a:xfrm>
            <a:off x="4662616" y="1902942"/>
            <a:ext cx="0" cy="325496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5485F41A-A613-4050-9E51-1B124B483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2" y="1706435"/>
            <a:ext cx="6579561" cy="2119743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32D20E6-4262-4839-823C-A993BC4D6CD7}"/>
              </a:ext>
            </a:extLst>
          </p:cNvPr>
          <p:cNvCxnSpPr>
            <a:cxnSpLocks/>
          </p:cNvCxnSpPr>
          <p:nvPr/>
        </p:nvCxnSpPr>
        <p:spPr>
          <a:xfrm>
            <a:off x="4662616" y="1902942"/>
            <a:ext cx="98030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09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0AE3EAC-9B04-4CC9-A0E2-6FA655BA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9394" y="1252697"/>
            <a:ext cx="6467171" cy="5013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CD9EAC-52DF-4118-A23B-47C7445D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5A26529-F089-48A9-BFD2-17FBEA3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70FC5-EFAE-4866-8CE0-6CE3015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14</a:t>
            </a:fld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267F131-5F30-45CF-B452-FB342DAE5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7054" cy="4351338"/>
          </a:xfrm>
        </p:spPr>
        <p:txBody>
          <a:bodyPr/>
          <a:lstStyle/>
          <a:p>
            <a:r>
              <a:rPr lang="fr-FR" dirty="0"/>
              <a:t>Diagramme en bâtons</a:t>
            </a:r>
          </a:p>
          <a:p>
            <a:r>
              <a:rPr lang="fr-FR" dirty="0"/>
              <a:t>Comparaison</a:t>
            </a:r>
          </a:p>
        </p:txBody>
      </p:sp>
    </p:spTree>
    <p:extLst>
      <p:ext uri="{BB962C8B-B14F-4D97-AF65-F5344CB8AC3E}">
        <p14:creationId xmlns:p14="http://schemas.microsoft.com/office/powerpoint/2010/main" val="2048844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6406F1F-341C-40F8-BB17-47621252E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97" y="1306037"/>
            <a:ext cx="6286500" cy="49606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CEEFEE8-4F94-4BD4-B790-63A47EFC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Statistiques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ADF9B-84EC-4117-A447-BE9CE6C3B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5097" cy="4351338"/>
          </a:xfrm>
        </p:spPr>
        <p:txBody>
          <a:bodyPr/>
          <a:lstStyle/>
          <a:p>
            <a:r>
              <a:rPr lang="fr-FR" dirty="0"/>
              <a:t>Radar graph</a:t>
            </a:r>
          </a:p>
          <a:p>
            <a:r>
              <a:rPr lang="fr-FR" dirty="0"/>
              <a:t>Facilité à discerner les points forts </a:t>
            </a:r>
            <a:r>
              <a:rPr lang="fr-FR"/>
              <a:t>et les points </a:t>
            </a:r>
            <a:r>
              <a:rPr lang="fr-FR" dirty="0"/>
              <a:t>faibles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C8B125-26BA-48B9-8A49-E0E16789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E1CAB5-E47C-45BC-8C8B-42E1177A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578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6D630-C117-433B-8327-4141D2A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Aperçu des talents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34F9F9-1549-4554-94F9-8FA265EE8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7841" cy="4351338"/>
          </a:xfrm>
        </p:spPr>
        <p:txBody>
          <a:bodyPr/>
          <a:lstStyle/>
          <a:p>
            <a:r>
              <a:rPr lang="fr-FR" dirty="0"/>
              <a:t>Affichage en tableau</a:t>
            </a:r>
          </a:p>
          <a:p>
            <a:pPr lvl="1"/>
            <a:r>
              <a:rPr lang="fr-FR" dirty="0"/>
              <a:t>Beaucoup de Talents</a:t>
            </a:r>
          </a:p>
          <a:p>
            <a:pPr lvl="1"/>
            <a:r>
              <a:rPr lang="fr-FR" dirty="0"/>
              <a:t>Graphique illisible</a:t>
            </a:r>
          </a:p>
          <a:p>
            <a:r>
              <a:rPr lang="fr-FR" dirty="0"/>
              <a:t>Contraste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9CF0D5-7C02-44D8-81EE-56D6402D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CD639F-5DB1-4AB4-9DEE-36A8038F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563935-8A56-48EB-8AA4-03F25F10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760" y="1690688"/>
            <a:ext cx="5402459" cy="283188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02F6F56-FD62-46E2-921D-6D2B8775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410" y="1435787"/>
            <a:ext cx="2051179" cy="461044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17C0443-F1A8-4766-BB18-BF656366E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251" y="5126020"/>
            <a:ext cx="2367329" cy="92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06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F7BDC-FF76-47A7-B65B-F4CD76FB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Feedback  des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67F705-9847-4181-8B07-9C7FEBF0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Points positifs :</a:t>
            </a:r>
          </a:p>
          <a:p>
            <a:pPr lvl="1"/>
            <a:r>
              <a:rPr lang="fr-FR" dirty="0"/>
              <a:t>Affichage des talents</a:t>
            </a:r>
          </a:p>
          <a:p>
            <a:pPr lvl="1"/>
            <a:r>
              <a:rPr lang="fr-FR" dirty="0"/>
              <a:t>La description des charmes et des talents</a:t>
            </a:r>
          </a:p>
          <a:p>
            <a:r>
              <a:rPr lang="fr-FR" dirty="0"/>
              <a:t>Points négatifs :</a:t>
            </a:r>
          </a:p>
          <a:p>
            <a:pPr lvl="1"/>
            <a:r>
              <a:rPr lang="fr-FR" dirty="0"/>
              <a:t>Difficulté à comparer les armes/armures sous forme de carte</a:t>
            </a:r>
          </a:p>
          <a:p>
            <a:pPr lvl="1"/>
            <a:r>
              <a:rPr lang="fr-FR" dirty="0"/>
              <a:t>L’onglet vue d’ensemble est un peu vide,</a:t>
            </a:r>
          </a:p>
          <a:p>
            <a:r>
              <a:rPr lang="fr-FR" dirty="0"/>
              <a:t>Idée des testeurs :</a:t>
            </a:r>
          </a:p>
          <a:p>
            <a:pPr lvl="1"/>
            <a:r>
              <a:rPr lang="fr-FR" dirty="0"/>
              <a:t>Représenter un équipement avec ces attributs en une ligne entière,</a:t>
            </a:r>
          </a:p>
          <a:p>
            <a:pPr lvl="1"/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97A2F4-940E-4341-9502-ADE108F92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CF25BD-5EC0-44AA-8D0C-9DAA060A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0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0AC36-679D-460F-A5E3-DF9BADB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F36E73-536D-40C1-9165-D0901657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Tester plusieurs types de graphiques pour les données</a:t>
            </a:r>
          </a:p>
          <a:p>
            <a:r>
              <a:rPr lang="fr-FR" dirty="0"/>
              <a:t>Gérer la manipulation des graphiques</a:t>
            </a:r>
          </a:p>
          <a:p>
            <a:r>
              <a:rPr lang="fr-FR" dirty="0"/>
              <a:t>Ajouts des joyaux</a:t>
            </a:r>
          </a:p>
          <a:p>
            <a:r>
              <a:rPr lang="fr-FR" dirty="0"/>
              <a:t>Revoir le système d’affichage des armures/armes</a:t>
            </a:r>
          </a:p>
          <a:p>
            <a:r>
              <a:rPr lang="fr-FR" dirty="0"/>
              <a:t>Prendre en compte le feedback des utilisateurs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3D24AE-7F92-4786-AE56-1F2D70D3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64293C-B082-4B2D-A52C-5753AA3A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613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07698B-8CD3-4FB7-ABF7-0BF572D3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Questions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0AB635-F5E2-4001-9CBD-B083F66CC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418E625-5AC2-4540-B7B9-4E520E8E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DE63925-89F6-43CA-AB0A-72DEB83F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8002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ECAFE4-CCC6-48AD-A78B-454104A6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64" y="504963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But du </a:t>
            </a:r>
            <a:r>
              <a:rPr lang="fr-FR" dirty="0">
                <a:solidFill>
                  <a:srgbClr val="000000"/>
                </a:solidFill>
              </a:rPr>
              <a:t>projet</a:t>
            </a:r>
          </a:p>
        </p:txBody>
      </p:sp>
      <p:sp>
        <p:nvSpPr>
          <p:cNvPr id="2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CA45D7-50C7-4EAA-A916-2716E643EA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-1" b="4775"/>
          <a:stretch/>
        </p:blipFill>
        <p:spPr>
          <a:xfrm>
            <a:off x="-306" y="770038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CF7C32-E5C6-42E1-B179-F82FEDB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689" y="6223702"/>
            <a:ext cx="5615514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sz="1100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87D9AD-9F5B-4BB2-9E99-0262F034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19BBB034-DA36-4E76-AC1C-699D0C58770C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538BEAC0-7B8E-4F15-9533-8819C981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64" y="1237673"/>
            <a:ext cx="5082536" cy="4849091"/>
          </a:xfrm>
        </p:spPr>
        <p:txBody>
          <a:bodyPr/>
          <a:lstStyle/>
          <a:p>
            <a:r>
              <a:rPr lang="fr-CH" dirty="0"/>
              <a:t>Outil de comparaison</a:t>
            </a:r>
          </a:p>
          <a:p>
            <a:pPr lvl="1"/>
            <a:r>
              <a:rPr lang="fr-CH" dirty="0"/>
              <a:t>Différentes statistiques</a:t>
            </a:r>
          </a:p>
          <a:p>
            <a:pPr lvl="1"/>
            <a:r>
              <a:rPr lang="fr-CH" dirty="0"/>
              <a:t>Talents</a:t>
            </a:r>
          </a:p>
          <a:p>
            <a:r>
              <a:rPr lang="fr-CH" dirty="0"/>
              <a:t>Public cible </a:t>
            </a:r>
          </a:p>
          <a:p>
            <a:pPr lvl="1"/>
            <a:r>
              <a:rPr lang="fr-CH" dirty="0"/>
              <a:t>Joueur expérimenté</a:t>
            </a:r>
          </a:p>
        </p:txBody>
      </p:sp>
    </p:spTree>
    <p:extLst>
      <p:ext uri="{BB962C8B-B14F-4D97-AF65-F5344CB8AC3E}">
        <p14:creationId xmlns:p14="http://schemas.microsoft.com/office/powerpoint/2010/main" val="4599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F7709A-C939-47D9-B0C8-2BDB9F43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4C962F-77A8-4D79-9D80-B598718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err="1"/>
              <a:t>VueJs</a:t>
            </a:r>
            <a:endParaRPr lang="fr-CH" dirty="0"/>
          </a:p>
          <a:p>
            <a:pPr lvl="1"/>
            <a:r>
              <a:rPr lang="fr-CH" dirty="0"/>
              <a:t>Vue dynamique</a:t>
            </a:r>
          </a:p>
          <a:p>
            <a:r>
              <a:rPr lang="fr-CH" dirty="0"/>
              <a:t>Bootstrap 4</a:t>
            </a:r>
          </a:p>
          <a:p>
            <a:pPr lvl="1"/>
            <a:r>
              <a:rPr lang="fr-CH" dirty="0"/>
              <a:t>Facilite la création du visuelle du site</a:t>
            </a:r>
          </a:p>
          <a:p>
            <a:r>
              <a:rPr lang="fr-CH" dirty="0"/>
              <a:t>Vue-</a:t>
            </a:r>
            <a:r>
              <a:rPr lang="fr-CH" dirty="0" err="1"/>
              <a:t>plotly</a:t>
            </a:r>
            <a:endParaRPr lang="fr-CH" dirty="0"/>
          </a:p>
          <a:p>
            <a:pPr lvl="1"/>
            <a:r>
              <a:rPr lang="fr-CH" dirty="0" err="1"/>
              <a:t>Addon</a:t>
            </a:r>
            <a:r>
              <a:rPr lang="fr-CH" dirty="0"/>
              <a:t> </a:t>
            </a:r>
            <a:r>
              <a:rPr lang="fr-CH" dirty="0" err="1"/>
              <a:t>VueJs</a:t>
            </a:r>
            <a:r>
              <a:rPr lang="fr-CH" dirty="0"/>
              <a:t> </a:t>
            </a:r>
          </a:p>
          <a:p>
            <a:pPr lvl="1"/>
            <a:r>
              <a:rPr lang="fr-CH" dirty="0"/>
              <a:t>Librairie de construction de graphique</a:t>
            </a:r>
          </a:p>
          <a:p>
            <a:r>
              <a:rPr lang="fr-CH" dirty="0"/>
              <a:t>Javascript</a:t>
            </a:r>
          </a:p>
          <a:p>
            <a:endParaRPr lang="fr-CH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E53AFB-EC4E-4AAB-A08F-D3A7E32A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ECF310-E0A0-4D9A-A695-7D21B0B6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4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4</a:t>
            </a:fld>
            <a:endParaRPr lang="fr-FR"/>
          </a:p>
        </p:txBody>
      </p:sp>
      <p:pic>
        <p:nvPicPr>
          <p:cNvPr id="2050" name="Picture 2" descr="Fatalis Official Monster Icon : MonsterHunter">
            <a:extLst>
              <a:ext uri="{FF2B5EF4-FFF2-40B4-BE49-F238E27FC236}">
                <a16:creationId xmlns:a16="http://schemas.microsoft.com/office/drawing/2014/main" id="{2931B9D3-B302-4419-B815-ABC840F01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041" y="2852429"/>
            <a:ext cx="1851365" cy="188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6D302C-FE27-4815-98F0-A61049A4C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96" b="97419" l="4342" r="94437">
                        <a14:foregroundMark x1="54265" y1="17666" x2="54681" y2="18855"/>
                        <a14:foregroundMark x1="52478" y1="12570" x2="52695" y2="13188"/>
                        <a14:foregroundMark x1="51967" y1="11111" x2="52478" y2="12570"/>
                        <a14:foregroundMark x1="56122" y1="19416" x2="53435" y2="18370"/>
                        <a14:foregroundMark x1="54681" y1="18855" x2="56122" y2="19416"/>
                        <a14:foregroundMark x1="59430" y1="93827" x2="56309" y2="86644"/>
                        <a14:foregroundMark x1="56309" y1="86644" x2="55767" y2="79798"/>
                        <a14:foregroundMark x1="31750" y1="77666" x2="34328" y2="84848"/>
                        <a14:foregroundMark x1="34328" y1="84848" x2="29308" y2="91470"/>
                        <a14:foregroundMark x1="29308" y1="91470" x2="32836" y2="94501"/>
                        <a14:foregroundMark x1="24830" y1="97419" x2="30122" y2="96745"/>
                        <a14:foregroundMark x1="58209" y1="93715" x2="61737" y2="96521"/>
                        <a14:foregroundMark x1="54138" y1="90909" x2="57395" y2="95511"/>
                        <a14:foregroundMark x1="54003" y1="93266" x2="56445" y2="94837"/>
                        <a14:foregroundMark x1="54138" y1="93939" x2="55495" y2="94725"/>
                        <a14:foregroundMark x1="67843" y1="34905" x2="72049" y2="41526"/>
                        <a14:foregroundMark x1="72049" y1="41526" x2="68385" y2="48485"/>
                        <a14:foregroundMark x1="68385" y1="48485" x2="71506" y2="55556"/>
                        <a14:foregroundMark x1="71506" y1="55556" x2="68657" y2="47811"/>
                        <a14:foregroundMark x1="68657" y1="47811" x2="67028" y2="64871"/>
                        <a14:foregroundMark x1="70014" y1="48822" x2="71099" y2="54658"/>
                        <a14:foregroundMark x1="70285" y1="55556" x2="68114" y2="69024"/>
                        <a14:foregroundMark x1="66214" y1="63749" x2="68928" y2="71044"/>
                        <a14:foregroundMark x1="68928" y1="71044" x2="67843" y2="72952"/>
                        <a14:foregroundMark x1="69199" y1="61279" x2="74220" y2="64871"/>
                        <a14:foregroundMark x1="71235" y1="61392" x2="74763" y2="66667"/>
                        <a14:foregroundMark x1="73948" y1="61616" x2="75712" y2="69248"/>
                        <a14:foregroundMark x1="75712" y1="69248" x2="68657" y2="73513"/>
                        <a14:foregroundMark x1="74355" y1="70483" x2="68657" y2="73737"/>
                        <a14:foregroundMark x1="66214" y1="74972" x2="65672" y2="76768"/>
                        <a14:foregroundMark x1="73541" y1="73625" x2="75712" y2="65993"/>
                        <a14:foregroundMark x1="74763" y1="65095" x2="75712" y2="70034"/>
                        <a14:foregroundMark x1="75441" y1="65544" x2="76255" y2="66667"/>
                        <a14:foregroundMark x1="76255" y1="67677" x2="76255" y2="67677"/>
                        <a14:foregroundMark x1="93623" y1="24804" x2="77612" y2="34343"/>
                        <a14:foregroundMark x1="77612" y1="34343" x2="72185" y2="35690"/>
                        <a14:foregroundMark x1="89281" y1="29068" x2="92944" y2="29181"/>
                        <a14:foregroundMark x1="92809" y1="26824" x2="92809" y2="26824"/>
                        <a14:foregroundMark x1="88195" y1="25028" x2="88195" y2="25028"/>
                        <a14:foregroundMark x1="90909" y1="29854" x2="94437" y2="29181"/>
                        <a14:foregroundMark x1="51696" y1="17284" x2="52646" y2="17733"/>
                        <a14:foregroundMark x1="50882" y1="13356" x2="50882" y2="13356"/>
                        <a14:foregroundMark x1="51153" y1="1796" x2="52239" y2="7407"/>
                        <a14:foregroundMark x1="5156" y1="32884" x2="13433" y2="35915"/>
                        <a14:foregroundMark x1="13433" y1="35915" x2="7598" y2="42312"/>
                        <a14:foregroundMark x1="7598" y1="42312" x2="10041" y2="49944"/>
                        <a14:foregroundMark x1="10041" y1="49944" x2="7056" y2="51403"/>
                        <a14:foregroundMark x1="4342" y1="43434" x2="6106" y2="43322"/>
                        <a14:foregroundMark x1="9091" y1="36027" x2="9091" y2="36027"/>
                        <a14:foregroundMark x1="52510" y1="12570" x2="52510" y2="12570"/>
                        <a14:foregroundMark x1="52374" y1="12570" x2="52374" y2="12570"/>
                        <a14:backgroundMark x1="57123" y1="19416" x2="57123" y2="19416"/>
                        <a14:backgroundMark x1="57123" y1="19416" x2="56581" y2="19529"/>
                        <a14:backgroundMark x1="52646" y1="14703" x2="54545" y2="15376"/>
                        <a14:backgroundMark x1="52917" y1="13805" x2="51967" y2="14029"/>
                        <a14:backgroundMark x1="53189" y1="14029" x2="53189" y2="14029"/>
                        <a14:backgroundMark x1="53004" y1="13356" x2="54003" y2="15937"/>
                        <a14:backgroundMark x1="52917" y1="13131" x2="53004" y2="13356"/>
                        <a14:backgroundMark x1="52646" y1="13019" x2="52646" y2="13019"/>
                        <a14:backgroundMark x1="54817" y1="16498" x2="53460" y2="16049"/>
                        <a14:backgroundMark x1="42062" y1="79910" x2="48575" y2="81033"/>
                        <a14:backgroundMark x1="20217" y1="79237" x2="16689" y2="81930"/>
                        <a14:backgroundMark x1="23202" y1="66779" x2="21981" y2="71717"/>
                        <a14:backgroundMark x1="3664" y1="46689" x2="3664" y2="49607"/>
                        <a14:backgroundMark x1="5156" y1="38945" x2="5156" y2="38945"/>
                        <a14:backgroundMark x1="46269" y1="98092" x2="46269" y2="98092"/>
                        <a14:backgroundMark x1="46676" y1="98092" x2="47626" y2="97980"/>
                        <a14:backgroundMark x1="43962" y1="97082" x2="44098" y2="95062"/>
                        <a14:backgroundMark x1="44640" y1="83726" x2="45455" y2="97980"/>
                        <a14:backgroundMark x1="49661" y1="80696" x2="49389" y2="79910"/>
                        <a14:backgroundMark x1="52646" y1="13244" x2="52646" y2="13244"/>
                        <a14:backgroundMark x1="52646" y1="12570" x2="52646" y2="12570"/>
                        <a14:backgroundMark x1="52510" y1="12682" x2="52510" y2="12682"/>
                      </a14:backgroundRemoval>
                    </a14:imgEffect>
                  </a14:imgLayer>
                </a14:imgProps>
              </a:ext>
            </a:extLst>
          </a:blip>
          <a:srcRect r="-1" b="4775"/>
          <a:stretch/>
        </p:blipFill>
        <p:spPr>
          <a:xfrm>
            <a:off x="838200" y="2519265"/>
            <a:ext cx="2290072" cy="263529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8" name="Signe Plus 7">
            <a:extLst>
              <a:ext uri="{FF2B5EF4-FFF2-40B4-BE49-F238E27FC236}">
                <a16:creationId xmlns:a16="http://schemas.microsoft.com/office/drawing/2014/main" id="{F4CC594C-EEC8-4C26-9526-273D30727D6E}"/>
              </a:ext>
            </a:extLst>
          </p:cNvPr>
          <p:cNvSpPr/>
          <p:nvPr/>
        </p:nvSpPr>
        <p:spPr>
          <a:xfrm>
            <a:off x="2808676" y="3031816"/>
            <a:ext cx="1851365" cy="1851365"/>
          </a:xfrm>
          <a:prstGeom prst="mathPlus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st égal à 8">
            <a:extLst>
              <a:ext uri="{FF2B5EF4-FFF2-40B4-BE49-F238E27FC236}">
                <a16:creationId xmlns:a16="http://schemas.microsoft.com/office/drawing/2014/main" id="{797D81C3-2B55-4E41-8A50-087DBA1C7BDD}"/>
              </a:ext>
            </a:extLst>
          </p:cNvPr>
          <p:cNvSpPr/>
          <p:nvPr/>
        </p:nvSpPr>
        <p:spPr>
          <a:xfrm>
            <a:off x="6511406" y="330621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A1B92C-CFEC-4F62-83D9-520551161A51}"/>
              </a:ext>
            </a:extLst>
          </p:cNvPr>
          <p:cNvSpPr txBox="1"/>
          <p:nvPr/>
        </p:nvSpPr>
        <p:spPr>
          <a:xfrm>
            <a:off x="6695805" y="2999275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Chasse réussie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9A5665-1DE3-4E3A-8DA9-78EAA6CE7EE8}"/>
              </a:ext>
            </a:extLst>
          </p:cNvPr>
          <p:cNvSpPr txBox="1"/>
          <p:nvPr/>
        </p:nvSpPr>
        <p:spPr>
          <a:xfrm>
            <a:off x="4957674" y="4673502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</a:t>
            </a:r>
            <a:r>
              <a:rPr lang="fr-CH" sz="1000" err="1"/>
              <a:t>reddit</a:t>
            </a:r>
            <a:endParaRPr lang="fr-CH" sz="1000"/>
          </a:p>
        </p:txBody>
      </p:sp>
      <p:pic>
        <p:nvPicPr>
          <p:cNvPr id="2052" name="Picture 4" descr="Monster Hunter Item Icons' Sticker by Broseidon13 | Monster hunter world,  Monster hunter, Monster hunter art">
            <a:extLst>
              <a:ext uri="{FF2B5EF4-FFF2-40B4-BE49-F238E27FC236}">
                <a16:creationId xmlns:a16="http://schemas.microsoft.com/office/drawing/2014/main" id="{6BCE53AF-CF28-4229-931E-851E9323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50" y="1970160"/>
            <a:ext cx="3641845" cy="364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F0847B5-A19C-453F-A986-E5F646673CFC}"/>
              </a:ext>
            </a:extLst>
          </p:cNvPr>
          <p:cNvSpPr txBox="1"/>
          <p:nvPr/>
        </p:nvSpPr>
        <p:spPr>
          <a:xfrm>
            <a:off x="9774022" y="4919723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Pinterest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AE69A9-0F90-44B3-8369-BE1535F57ADC}"/>
              </a:ext>
            </a:extLst>
          </p:cNvPr>
          <p:cNvSpPr txBox="1"/>
          <p:nvPr/>
        </p:nvSpPr>
        <p:spPr>
          <a:xfrm>
            <a:off x="9473363" y="2313786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Items récoltés</a:t>
            </a:r>
          </a:p>
        </p:txBody>
      </p:sp>
    </p:spTree>
    <p:extLst>
      <p:ext uri="{BB962C8B-B14F-4D97-AF65-F5344CB8AC3E}">
        <p14:creationId xmlns:p14="http://schemas.microsoft.com/office/powerpoint/2010/main" val="65777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5</a:t>
            </a:fld>
            <a:endParaRPr lang="fr-FR"/>
          </a:p>
        </p:txBody>
      </p:sp>
      <p:sp>
        <p:nvSpPr>
          <p:cNvPr id="19" name="Est égal à 18">
            <a:extLst>
              <a:ext uri="{FF2B5EF4-FFF2-40B4-BE49-F238E27FC236}">
                <a16:creationId xmlns:a16="http://schemas.microsoft.com/office/drawing/2014/main" id="{F90038B7-DC31-4350-8617-1BDDB10DEAA8}"/>
              </a:ext>
            </a:extLst>
          </p:cNvPr>
          <p:cNvSpPr/>
          <p:nvPr/>
        </p:nvSpPr>
        <p:spPr>
          <a:xfrm>
            <a:off x="744894" y="261677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EEF14E8-4132-4DC3-AF44-BFB68121B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097" y="1867969"/>
            <a:ext cx="4526077" cy="3254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B99CEABC-7670-4811-A49D-B8F38D0134EF}"/>
              </a:ext>
            </a:extLst>
          </p:cNvPr>
          <p:cNvSpPr txBox="1"/>
          <p:nvPr/>
        </p:nvSpPr>
        <p:spPr>
          <a:xfrm>
            <a:off x="4661485" y="5053718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  <p:pic>
        <p:nvPicPr>
          <p:cNvPr id="4098" name="Picture 2" descr="MONSTER HUNTER WORLD: ICEBORNE">
            <a:extLst>
              <a:ext uri="{FF2B5EF4-FFF2-40B4-BE49-F238E27FC236}">
                <a16:creationId xmlns:a16="http://schemas.microsoft.com/office/drawing/2014/main" id="{4A95536A-9303-4D6A-A384-91C8D894A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1782147"/>
            <a:ext cx="3319554" cy="351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44ADECE-55F7-427B-8B5D-7FDA189B7ABE}"/>
              </a:ext>
            </a:extLst>
          </p:cNvPr>
          <p:cNvSpPr txBox="1"/>
          <p:nvPr/>
        </p:nvSpPr>
        <p:spPr>
          <a:xfrm>
            <a:off x="8971440" y="5296969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</p:spTree>
    <p:extLst>
      <p:ext uri="{BB962C8B-B14F-4D97-AF65-F5344CB8AC3E}">
        <p14:creationId xmlns:p14="http://schemas.microsoft.com/office/powerpoint/2010/main" val="359354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9EE490-A1B3-4FBC-99B5-D554090644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70" y="1578720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9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7</a:t>
            </a:fld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81E176-A513-4F89-A58C-802430FF57B6}"/>
              </a:ext>
            </a:extLst>
          </p:cNvPr>
          <p:cNvPicPr/>
          <p:nvPr/>
        </p:nvPicPr>
        <p:blipFill rotWithShape="1">
          <a:blip r:embed="rId2"/>
          <a:srcRect l="42116" t="-651" r="-838" b="651"/>
          <a:stretch/>
        </p:blipFill>
        <p:spPr>
          <a:xfrm>
            <a:off x="3425225" y="1877378"/>
            <a:ext cx="5885171" cy="42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3C7A09C-3DA8-4C86-91ED-8E5DA94CC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3198" b="8046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973D48-3F06-44A9-B009-96F96468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fr-FR" sz="1100">
                <a:solidFill>
                  <a:srgbClr val="898989"/>
                </a:solidFill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2F3AD3-4FDB-4D41-B244-ECB86C3C9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BBB034-DA36-4E76-AC1C-699D0C58770C}" type="slidenum">
              <a:rPr lang="fr-FR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fr-FR" sz="1100">
              <a:solidFill>
                <a:srgbClr val="898989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CCB3F9E-8BB2-4473-AFE8-BB4AD921CB9B}"/>
              </a:ext>
            </a:extLst>
          </p:cNvPr>
          <p:cNvSpPr txBox="1">
            <a:spLocks/>
          </p:cNvSpPr>
          <p:nvPr/>
        </p:nvSpPr>
        <p:spPr>
          <a:xfrm>
            <a:off x="6271264" y="504963"/>
            <a:ext cx="5456138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0000"/>
                </a:solidFill>
              </a:rPr>
              <a:t>Source des </a:t>
            </a:r>
            <a:r>
              <a:rPr lang="fr-FR" dirty="0">
                <a:solidFill>
                  <a:srgbClr val="000000"/>
                </a:solidFill>
              </a:rPr>
              <a:t>données</a:t>
            </a:r>
          </a:p>
        </p:txBody>
      </p:sp>
      <p:sp>
        <p:nvSpPr>
          <p:cNvPr id="20" name="Espace réservé du contenu 24">
            <a:extLst>
              <a:ext uri="{FF2B5EF4-FFF2-40B4-BE49-F238E27FC236}">
                <a16:creationId xmlns:a16="http://schemas.microsoft.com/office/drawing/2014/main" id="{3757401D-7658-422F-9DA7-C71D64136987}"/>
              </a:ext>
            </a:extLst>
          </p:cNvPr>
          <p:cNvSpPr txBox="1">
            <a:spLocks/>
          </p:cNvSpPr>
          <p:nvPr/>
        </p:nvSpPr>
        <p:spPr>
          <a:xfrm>
            <a:off x="6271264" y="1237673"/>
            <a:ext cx="5082536" cy="4849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2800" dirty="0">
                <a:solidFill>
                  <a:srgbClr val="000000"/>
                </a:solidFill>
              </a:rPr>
              <a:t>API </a:t>
            </a:r>
            <a:r>
              <a:rPr lang="fr-CH" sz="2800" dirty="0" err="1">
                <a:solidFill>
                  <a:srgbClr val="000000"/>
                </a:solidFill>
              </a:rPr>
              <a:t>mhw-db</a:t>
            </a:r>
            <a:endParaRPr lang="fr-CH" sz="2800" dirty="0">
              <a:solidFill>
                <a:srgbClr val="000000"/>
              </a:solidFill>
            </a:endParaRPr>
          </a:p>
          <a:p>
            <a:r>
              <a:rPr lang="fr-CH" sz="2800" dirty="0">
                <a:solidFill>
                  <a:srgbClr val="000000"/>
                </a:solidFill>
              </a:rPr>
              <a:t>JSON</a:t>
            </a:r>
          </a:p>
          <a:p>
            <a:r>
              <a:rPr lang="fr-CH" dirty="0">
                <a:solidFill>
                  <a:srgbClr val="000000"/>
                </a:solidFill>
              </a:rPr>
              <a:t>Informations manquantes</a:t>
            </a:r>
          </a:p>
          <a:p>
            <a:endParaRPr lang="fr-CH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7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8F07D-A8A3-4696-9FCE-BC17FFD6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0C614E-F455-40E8-B920-0C8206E7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http://halley.ch:8012/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BA57B0-9157-4873-A0F2-9596556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1B362A-CC96-42AD-88FB-1B4771DD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709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413</Words>
  <Application>Microsoft Office PowerPoint</Application>
  <PresentationFormat>Grand écran</PresentationFormat>
  <Paragraphs>117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Thème Office</vt:lpstr>
      <vt:lpstr>Projet VI : Monster Hunter</vt:lpstr>
      <vt:lpstr>But du projet</vt:lpstr>
      <vt:lpstr>Technologies utilisées</vt:lpstr>
      <vt:lpstr>Monster Hunter World Iceborne</vt:lpstr>
      <vt:lpstr>Monster Hunter World Iceborne (suite)</vt:lpstr>
      <vt:lpstr>Monster Hunter World Iceborne (suite)</vt:lpstr>
      <vt:lpstr>Monster Hunter World Iceborne (suite)</vt:lpstr>
      <vt:lpstr>Présentation PowerPoint</vt:lpstr>
      <vt:lpstr>Présentation du site web</vt:lpstr>
      <vt:lpstr>Choix de Représentation</vt:lpstr>
      <vt:lpstr>Pas assez d’espace pour tout représenter</vt:lpstr>
      <vt:lpstr>Représentation en carte</vt:lpstr>
      <vt:lpstr>Interactions</vt:lpstr>
      <vt:lpstr>Statistiques</vt:lpstr>
      <vt:lpstr>Statistiques</vt:lpstr>
      <vt:lpstr>Aperçu des talents</vt:lpstr>
      <vt:lpstr>Feedback  des utilisateurs</vt:lpstr>
      <vt:lpstr>Amélioration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 : Monster Hunter</dc:title>
  <dc:creator>Gabriel Strano</dc:creator>
  <cp:lastModifiedBy>Swann Puig</cp:lastModifiedBy>
  <cp:revision>4</cp:revision>
  <dcterms:created xsi:type="dcterms:W3CDTF">2020-12-07T15:07:30Z</dcterms:created>
  <dcterms:modified xsi:type="dcterms:W3CDTF">2020-12-10T17:11:34Z</dcterms:modified>
</cp:coreProperties>
</file>